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4666"/>
  </p:normalViewPr>
  <p:slideViewPr>
    <p:cSldViewPr snapToGrid="0">
      <p:cViewPr varScale="1">
        <p:scale>
          <a:sx n="90" d="100"/>
          <a:sy n="90" d="100"/>
        </p:scale>
        <p:origin x="200" y="4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B2A7F78-237B-6799-5B3A-BF43816A56C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2F7766D4-7547-5319-7C07-398A20D6069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689508F-816C-4AB0-BEBD-E48D72B851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9932C9-8135-F14C-81E8-F89149C5278D}" type="datetimeFigureOut">
              <a:rPr lang="fi-FI" smtClean="0"/>
              <a:t>24.2.2025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B1A26D94-417C-C701-26E9-F1545573D6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5ED43A73-BB88-6774-762C-BCEC09471F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D55AC8-FC95-9641-A6D5-11912368F12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480362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A5FD032-0D8C-8BEB-EC92-6001731A7B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ED06CA9D-E2AE-4D1D-7CFF-6C649C684A9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380811FE-9621-763E-515B-0BFF0994A2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9932C9-8135-F14C-81E8-F89149C5278D}" type="datetimeFigureOut">
              <a:rPr lang="fi-FI" smtClean="0"/>
              <a:t>24.2.2025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27FFF35C-53EF-1DE4-F841-339C1EAFC1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BD5D9B18-E228-08FC-142E-816AEA4CDC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D55AC8-FC95-9641-A6D5-11912368F12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517755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C7B00E1F-14E2-6A07-B985-A7E410A925A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0ACA6334-A72F-BFDA-B590-AA2029DDC58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0D5F9116-42A8-A627-8BB9-91D3B9683D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9932C9-8135-F14C-81E8-F89149C5278D}" type="datetimeFigureOut">
              <a:rPr lang="fi-FI" smtClean="0"/>
              <a:t>24.2.2025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36F3974D-B839-8209-A8D9-07681AA35C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9C89D46B-DF9C-D57B-5CCC-3024173F57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D55AC8-FC95-9641-A6D5-11912368F12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784434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4581477-01DF-A2B4-0EFC-455D8C96A6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880BCC4-3189-75C0-9FE6-BFD9F7B886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2BBA7851-B4C4-8F75-8A78-6F18DA796D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9932C9-8135-F14C-81E8-F89149C5278D}" type="datetimeFigureOut">
              <a:rPr lang="fi-FI" smtClean="0"/>
              <a:t>24.2.2025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3C8138F4-7125-8D58-3293-E49C1F473D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543B9557-F21D-1F8F-E68F-81C46F3F06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D55AC8-FC95-9641-A6D5-11912368F12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555740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6E16082-39C0-46D6-462F-A681952575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15979F53-98A1-B20D-73CA-AEB1844FB2C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D818AF2C-7397-A1A0-DCC2-D99A75B42C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9932C9-8135-F14C-81E8-F89149C5278D}" type="datetimeFigureOut">
              <a:rPr lang="fi-FI" smtClean="0"/>
              <a:t>24.2.2025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960C0CAB-D9CD-BE31-4779-3AFC2C8FCA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7FA65BF3-787F-5419-B128-B7496346F0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D55AC8-FC95-9641-A6D5-11912368F12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272354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DA74EE7-25C2-F2A3-D54A-CD4B822F90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7578C84-942F-5174-ACEE-8D964D1AF7D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2C7598EA-E1C0-1AC4-F14C-905BE83F9BF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FF53F27D-452F-07B4-9D3F-3F1E9B58F8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9932C9-8135-F14C-81E8-F89149C5278D}" type="datetimeFigureOut">
              <a:rPr lang="fi-FI" smtClean="0"/>
              <a:t>24.2.2025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D5D6F60C-AA95-0834-F750-4255ED62B4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26E68DC0-4B20-F450-FDEE-D28DB0F31B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D55AC8-FC95-9641-A6D5-11912368F12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368141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4256804-76D0-3DC1-8404-DB4EABBC7D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E74CD8B7-7678-63D8-0BC7-94D4DB4E57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E096E46E-E30F-16E6-D1FF-20E1F0A5DC7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29D21567-7B99-7CEC-C843-4DCE6BE0926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452C4D02-D200-5C35-C26D-BC2E0E03735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964712D0-0310-3FF4-227F-90285A6703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9932C9-8135-F14C-81E8-F89149C5278D}" type="datetimeFigureOut">
              <a:rPr lang="fi-FI" smtClean="0"/>
              <a:t>24.2.2025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181648D5-8A01-7C67-916E-CB29F43B4C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CF1E6AB0-CCF2-2CF1-9834-A832FAEFFB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D55AC8-FC95-9641-A6D5-11912368F12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446525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24DA4F8-8E1A-6E0A-50B1-0835CA5196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735B1004-6488-C487-498A-8D7E645C7D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9932C9-8135-F14C-81E8-F89149C5278D}" type="datetimeFigureOut">
              <a:rPr lang="fi-FI" smtClean="0"/>
              <a:t>24.2.2025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58B82CA5-645A-C31B-7838-1E3C5F8BB9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B3AD0EBC-2633-0AF2-09A6-A0CA056B11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D55AC8-FC95-9641-A6D5-11912368F12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693793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D7FAB3A3-26EF-FCB3-FF83-DD21EC25C6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9932C9-8135-F14C-81E8-F89149C5278D}" type="datetimeFigureOut">
              <a:rPr lang="fi-FI" smtClean="0"/>
              <a:t>24.2.2025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2D5548C6-6113-CBD9-014F-49197F7983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97359E82-D20F-CCBD-E86C-D09759E48C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D55AC8-FC95-9641-A6D5-11912368F12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99279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726C8A6-37B3-A247-7470-9F05FB99D0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0F4987B-4491-B7BB-D228-61600905BF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D7F79FB0-47E2-6A99-F904-208DA530362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0229FCD8-65F4-E96D-D5B8-FF3AAA262F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9932C9-8135-F14C-81E8-F89149C5278D}" type="datetimeFigureOut">
              <a:rPr lang="fi-FI" smtClean="0"/>
              <a:t>24.2.2025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58643B17-BDBE-54DF-028E-0925A2008B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E497E95C-8CD8-853B-F423-AEFB2DFE04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D55AC8-FC95-9641-A6D5-11912368F12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235444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91A9970-31EA-079F-A18D-A51858FC1F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72133F68-79B1-E162-AA70-29BA0AB94FD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E334DCE8-3962-EEC0-7B49-B6CDF72DAF2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C60EF50A-E5C4-2723-FC65-B684278DF1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9932C9-8135-F14C-81E8-F89149C5278D}" type="datetimeFigureOut">
              <a:rPr lang="fi-FI" smtClean="0"/>
              <a:t>24.2.2025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52692C98-877D-3AF0-3B3A-AC269CCAF8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7301CFDA-765C-183C-52E4-9E65D9A59A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D55AC8-FC95-9641-A6D5-11912368F12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976153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C2F9A3B9-CD70-128A-CE66-7FAC18AE85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E1236E50-AA27-55E2-FA66-9761BA0928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F85DB791-886B-B224-3D35-F1C513791D4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79932C9-8135-F14C-81E8-F89149C5278D}" type="datetimeFigureOut">
              <a:rPr lang="fi-FI" smtClean="0"/>
              <a:t>24.2.2025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23E54312-8A5A-927A-8220-5B5D6120569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EB623FDD-CCCC-C36D-1D91-D6FB95A5237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5D55AC8-FC95-9641-A6D5-11912368F12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535256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42A4FC2C-047E-45A5-965D-8E1E3BF09B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24" y="0"/>
            <a:ext cx="12188952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2" name="Kuva 1">
            <a:extLst>
              <a:ext uri="{FF2B5EF4-FFF2-40B4-BE49-F238E27FC236}">
                <a16:creationId xmlns:a16="http://schemas.microsoft.com/office/drawing/2014/main" id="{8C8EE7FD-8D0D-4C86-F3CC-C1A902BB36AB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/>
          <a:srcRect t="461"/>
          <a:stretch/>
        </p:blipFill>
        <p:spPr>
          <a:xfrm>
            <a:off x="20" y="1282"/>
            <a:ext cx="12191980" cy="6856718"/>
          </a:xfrm>
          <a:prstGeom prst="rect">
            <a:avLst/>
          </a:prstGeom>
        </p:spPr>
      </p:pic>
      <p:sp>
        <p:nvSpPr>
          <p:cNvPr id="3" name="Tekstiruutu 2">
            <a:extLst>
              <a:ext uri="{FF2B5EF4-FFF2-40B4-BE49-F238E27FC236}">
                <a16:creationId xmlns:a16="http://schemas.microsoft.com/office/drawing/2014/main" id="{79318DB7-5D0A-0DDA-18E5-C971EA99140D}"/>
              </a:ext>
            </a:extLst>
          </p:cNvPr>
          <p:cNvSpPr txBox="1"/>
          <p:nvPr/>
        </p:nvSpPr>
        <p:spPr>
          <a:xfrm>
            <a:off x="288099" y="926926"/>
            <a:ext cx="25427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/>
              <a:t>Write </a:t>
            </a:r>
            <a:r>
              <a:rPr lang="fi-FI" dirty="0" err="1"/>
              <a:t>here</a:t>
            </a:r>
            <a:r>
              <a:rPr lang="fi-FI" dirty="0"/>
              <a:t>…</a:t>
            </a:r>
          </a:p>
        </p:txBody>
      </p:sp>
      <p:sp>
        <p:nvSpPr>
          <p:cNvPr id="5" name="Tekstiruutu 4">
            <a:extLst>
              <a:ext uri="{FF2B5EF4-FFF2-40B4-BE49-F238E27FC236}">
                <a16:creationId xmlns:a16="http://schemas.microsoft.com/office/drawing/2014/main" id="{05C1375B-446B-DDFE-A771-129E23C3480A}"/>
              </a:ext>
            </a:extLst>
          </p:cNvPr>
          <p:cNvSpPr txBox="1"/>
          <p:nvPr/>
        </p:nvSpPr>
        <p:spPr>
          <a:xfrm>
            <a:off x="4412424" y="1064825"/>
            <a:ext cx="25427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/>
              <a:t>Write </a:t>
            </a:r>
            <a:r>
              <a:rPr lang="fi-FI" dirty="0" err="1"/>
              <a:t>here</a:t>
            </a:r>
            <a:r>
              <a:rPr lang="fi-FI" dirty="0"/>
              <a:t>….</a:t>
            </a:r>
          </a:p>
        </p:txBody>
      </p:sp>
      <p:sp>
        <p:nvSpPr>
          <p:cNvPr id="6" name="Tekstiruutu 5">
            <a:extLst>
              <a:ext uri="{FF2B5EF4-FFF2-40B4-BE49-F238E27FC236}">
                <a16:creationId xmlns:a16="http://schemas.microsoft.com/office/drawing/2014/main" id="{B8064B33-E127-A85F-9CA5-98BE3CEB1E26}"/>
              </a:ext>
            </a:extLst>
          </p:cNvPr>
          <p:cNvSpPr txBox="1"/>
          <p:nvPr/>
        </p:nvSpPr>
        <p:spPr>
          <a:xfrm>
            <a:off x="8377064" y="1042728"/>
            <a:ext cx="25427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/>
              <a:t>Write </a:t>
            </a:r>
            <a:r>
              <a:rPr lang="fi-FI" dirty="0" err="1"/>
              <a:t>here</a:t>
            </a:r>
            <a:r>
              <a:rPr lang="fi-FI" dirty="0"/>
              <a:t>….</a:t>
            </a:r>
          </a:p>
        </p:txBody>
      </p:sp>
      <p:sp>
        <p:nvSpPr>
          <p:cNvPr id="8" name="Tekstiruutu 7">
            <a:extLst>
              <a:ext uri="{FF2B5EF4-FFF2-40B4-BE49-F238E27FC236}">
                <a16:creationId xmlns:a16="http://schemas.microsoft.com/office/drawing/2014/main" id="{DD08DE74-5B40-F598-6E69-AD4C7BA4B526}"/>
              </a:ext>
            </a:extLst>
          </p:cNvPr>
          <p:cNvSpPr txBox="1"/>
          <p:nvPr/>
        </p:nvSpPr>
        <p:spPr>
          <a:xfrm>
            <a:off x="288099" y="4079701"/>
            <a:ext cx="25427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/>
              <a:t>Write </a:t>
            </a:r>
            <a:r>
              <a:rPr lang="fi-FI" dirty="0" err="1"/>
              <a:t>here</a:t>
            </a:r>
            <a:r>
              <a:rPr lang="fi-FI" dirty="0"/>
              <a:t>……</a:t>
            </a:r>
          </a:p>
        </p:txBody>
      </p:sp>
      <p:sp>
        <p:nvSpPr>
          <p:cNvPr id="9" name="Tekstiruutu 8">
            <a:extLst>
              <a:ext uri="{FF2B5EF4-FFF2-40B4-BE49-F238E27FC236}">
                <a16:creationId xmlns:a16="http://schemas.microsoft.com/office/drawing/2014/main" id="{EBC6C6D6-271A-C056-01C2-4E5A40E59022}"/>
              </a:ext>
            </a:extLst>
          </p:cNvPr>
          <p:cNvSpPr txBox="1"/>
          <p:nvPr/>
        </p:nvSpPr>
        <p:spPr>
          <a:xfrm>
            <a:off x="4412423" y="4079701"/>
            <a:ext cx="25427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/>
              <a:t>Write </a:t>
            </a:r>
            <a:r>
              <a:rPr lang="fi-FI" dirty="0" err="1"/>
              <a:t>here</a:t>
            </a:r>
            <a:r>
              <a:rPr lang="fi-FI" dirty="0"/>
              <a:t>…….</a:t>
            </a:r>
          </a:p>
        </p:txBody>
      </p:sp>
      <p:sp>
        <p:nvSpPr>
          <p:cNvPr id="10" name="Tekstiruutu 9">
            <a:extLst>
              <a:ext uri="{FF2B5EF4-FFF2-40B4-BE49-F238E27FC236}">
                <a16:creationId xmlns:a16="http://schemas.microsoft.com/office/drawing/2014/main" id="{E866A535-11FB-D451-DC43-9542F9CE4F33}"/>
              </a:ext>
            </a:extLst>
          </p:cNvPr>
          <p:cNvSpPr txBox="1"/>
          <p:nvPr/>
        </p:nvSpPr>
        <p:spPr>
          <a:xfrm>
            <a:off x="8536747" y="3895035"/>
            <a:ext cx="25427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/>
              <a:t>Write </a:t>
            </a:r>
            <a:r>
              <a:rPr lang="fi-FI" dirty="0" err="1"/>
              <a:t>here</a:t>
            </a:r>
            <a:r>
              <a:rPr lang="fi-FI" dirty="0"/>
              <a:t>…</a:t>
            </a:r>
          </a:p>
        </p:txBody>
      </p:sp>
      <p:sp>
        <p:nvSpPr>
          <p:cNvPr id="11" name="Tekstiruutu 10">
            <a:extLst>
              <a:ext uri="{FF2B5EF4-FFF2-40B4-BE49-F238E27FC236}">
                <a16:creationId xmlns:a16="http://schemas.microsoft.com/office/drawing/2014/main" id="{4EC65B05-F758-EAA9-87E6-602383592DBF}"/>
              </a:ext>
            </a:extLst>
          </p:cNvPr>
          <p:cNvSpPr txBox="1"/>
          <p:nvPr/>
        </p:nvSpPr>
        <p:spPr>
          <a:xfrm>
            <a:off x="8556622" y="4264367"/>
            <a:ext cx="25427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/>
              <a:t>Write </a:t>
            </a:r>
            <a:r>
              <a:rPr lang="fi-FI" dirty="0" err="1"/>
              <a:t>here</a:t>
            </a:r>
            <a:r>
              <a:rPr lang="fi-FI" dirty="0"/>
              <a:t>…</a:t>
            </a:r>
          </a:p>
        </p:txBody>
      </p:sp>
      <p:sp>
        <p:nvSpPr>
          <p:cNvPr id="13" name="Tekstiruutu 12">
            <a:extLst>
              <a:ext uri="{FF2B5EF4-FFF2-40B4-BE49-F238E27FC236}">
                <a16:creationId xmlns:a16="http://schemas.microsoft.com/office/drawing/2014/main" id="{F647A68F-A2BC-0AAE-F6DD-1DE5537B6603}"/>
              </a:ext>
            </a:extLst>
          </p:cNvPr>
          <p:cNvSpPr txBox="1"/>
          <p:nvPr/>
        </p:nvSpPr>
        <p:spPr>
          <a:xfrm>
            <a:off x="8556622" y="4633699"/>
            <a:ext cx="619412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i-FI" dirty="0"/>
              <a:t>Write </a:t>
            </a:r>
            <a:r>
              <a:rPr lang="fi-FI" dirty="0" err="1"/>
              <a:t>here</a:t>
            </a:r>
            <a:r>
              <a:rPr lang="fi-FI" dirty="0"/>
              <a:t>…</a:t>
            </a:r>
          </a:p>
        </p:txBody>
      </p:sp>
      <p:sp>
        <p:nvSpPr>
          <p:cNvPr id="15" name="Tekstiruutu 14">
            <a:extLst>
              <a:ext uri="{FF2B5EF4-FFF2-40B4-BE49-F238E27FC236}">
                <a16:creationId xmlns:a16="http://schemas.microsoft.com/office/drawing/2014/main" id="{B4B148B3-C873-E18D-36A9-42B478162BD8}"/>
              </a:ext>
            </a:extLst>
          </p:cNvPr>
          <p:cNvSpPr txBox="1"/>
          <p:nvPr/>
        </p:nvSpPr>
        <p:spPr>
          <a:xfrm>
            <a:off x="8556622" y="5003031"/>
            <a:ext cx="742793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i-FI" dirty="0"/>
              <a:t>Write </a:t>
            </a:r>
            <a:r>
              <a:rPr lang="fi-FI" dirty="0" err="1"/>
              <a:t>here</a:t>
            </a:r>
            <a:r>
              <a:rPr lang="fi-FI" dirty="0"/>
              <a:t>…</a:t>
            </a:r>
          </a:p>
        </p:txBody>
      </p:sp>
      <p:sp>
        <p:nvSpPr>
          <p:cNvPr id="17" name="Tekstiruutu 16">
            <a:extLst>
              <a:ext uri="{FF2B5EF4-FFF2-40B4-BE49-F238E27FC236}">
                <a16:creationId xmlns:a16="http://schemas.microsoft.com/office/drawing/2014/main" id="{B99C0E62-AC56-D908-6CAF-9BB2DCED209E}"/>
              </a:ext>
            </a:extLst>
          </p:cNvPr>
          <p:cNvSpPr txBox="1"/>
          <p:nvPr/>
        </p:nvSpPr>
        <p:spPr>
          <a:xfrm>
            <a:off x="8556622" y="5372363"/>
            <a:ext cx="804170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i-FI" dirty="0"/>
              <a:t>Write </a:t>
            </a:r>
            <a:r>
              <a:rPr lang="fi-FI" dirty="0" err="1"/>
              <a:t>here</a:t>
            </a:r>
            <a:r>
              <a:rPr lang="fi-FI" dirty="0"/>
              <a:t>…</a:t>
            </a:r>
          </a:p>
        </p:txBody>
      </p:sp>
      <p:sp>
        <p:nvSpPr>
          <p:cNvPr id="19" name="Tekstiruutu 18">
            <a:extLst>
              <a:ext uri="{FF2B5EF4-FFF2-40B4-BE49-F238E27FC236}">
                <a16:creationId xmlns:a16="http://schemas.microsoft.com/office/drawing/2014/main" id="{754BE6B9-B2B6-F579-852A-5437C52F81B7}"/>
              </a:ext>
            </a:extLst>
          </p:cNvPr>
          <p:cNvSpPr txBox="1"/>
          <p:nvPr/>
        </p:nvSpPr>
        <p:spPr>
          <a:xfrm>
            <a:off x="8536747" y="5741695"/>
            <a:ext cx="834859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i-FI" dirty="0"/>
              <a:t>Write </a:t>
            </a:r>
            <a:r>
              <a:rPr lang="fi-FI" dirty="0" err="1"/>
              <a:t>here</a:t>
            </a:r>
            <a:r>
              <a:rPr lang="fi-FI" dirty="0"/>
              <a:t>…</a:t>
            </a:r>
          </a:p>
        </p:txBody>
      </p:sp>
    </p:spTree>
    <p:extLst>
      <p:ext uri="{BB962C8B-B14F-4D97-AF65-F5344CB8AC3E}">
        <p14:creationId xmlns:p14="http://schemas.microsoft.com/office/powerpoint/2010/main" val="31394155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33</Words>
  <Application>Microsoft Macintosh PowerPoint</Application>
  <PresentationFormat>Laajakuva</PresentationFormat>
  <Paragraphs>11</Paragraphs>
  <Slides>1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Office-teema</vt:lpstr>
      <vt:lpstr>PowerPoint-esitys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Emilia</dc:creator>
  <cp:lastModifiedBy>Emilia</cp:lastModifiedBy>
  <cp:revision>1</cp:revision>
  <dcterms:created xsi:type="dcterms:W3CDTF">2025-02-24T07:13:48Z</dcterms:created>
  <dcterms:modified xsi:type="dcterms:W3CDTF">2025-02-24T07:22:09Z</dcterms:modified>
</cp:coreProperties>
</file>