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6"/>
  </p:normalViewPr>
  <p:slideViewPr>
    <p:cSldViewPr snapToGrid="0">
      <p:cViewPr varScale="1">
        <p:scale>
          <a:sx n="102" d="100"/>
          <a:sy n="102" d="100"/>
        </p:scale>
        <p:origin x="9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BF5EC4-0193-1D0F-649D-6892BCF00B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AE0B97A-89BE-FFC1-6EAF-385927CB5B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415DBE4-5040-6A03-61DC-4605D4EB9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C844A-B062-F846-8D8F-66EC79DD897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A39DE16-F3A9-152E-28B0-4B1569EEF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1EE122A-79E3-2E37-A470-5C3DBE8DC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A8B1-DB65-6A45-A21F-A2D03568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1522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634576-1BBE-C238-0990-CEEA27FAF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4FE0896-EE77-3252-A11F-7F6BD15618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0C28956-8ECF-EF6F-8A97-5113E7DA1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C844A-B062-F846-8D8F-66EC79DD897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96A3035-2C00-C56B-5B24-06AFF7EA7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38E6AE1-C074-B7A4-6AFF-788359C48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A8B1-DB65-6A45-A21F-A2D03568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2797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4A2143C-8394-5B5B-91A8-FE38F75CE3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0EDAD0E-C967-DC49-65AE-1DCD52BB41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9018D12-2467-9BBC-4DA7-FCD43033D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C844A-B062-F846-8D8F-66EC79DD897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590340-EFE8-D440-EF07-2BFCAF772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E25CF2C-FB25-6EE5-4741-1F79B20C4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A8B1-DB65-6A45-A21F-A2D03568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2284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754386-5C5F-DA77-8EB5-39D0C5E26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B77319-960B-A26B-B06A-F739D27798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2256B2-B4CC-B7DB-CBB1-AB0CD6D09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C844A-B062-F846-8D8F-66EC79DD897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D509F0-5DB6-68E4-5CC7-9CD3C0C27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BB1BF3-4DB5-D3E9-284B-8D9822705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A8B1-DB65-6A45-A21F-A2D03568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3296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4B3562-F2C2-9920-788F-AED0C9224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F47A0D3-D45A-11FC-9D6C-29C69A0C3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09BEE56-C1FE-7BB0-D810-3DE7F2977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C844A-B062-F846-8D8F-66EC79DD897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A265162-4AD4-F2C3-47BB-9D6AB396B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9FFD26-6B14-AB57-B384-BEC3A4327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A8B1-DB65-6A45-A21F-A2D03568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8058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2F6F40-2B5A-4C62-19B0-70068D01A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2E93B7-FB97-95BE-E45B-8158EA18FC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849F462-3622-6C6D-E84E-FE1BCAC64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ABDF467-67FD-D10D-0D52-22229D2F1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C844A-B062-F846-8D8F-66EC79DD897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3A9B5DC-639B-4397-CE65-1355A93BD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A9E94B8-76A3-75F0-18BC-F570C3721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A8B1-DB65-6A45-A21F-A2D03568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6485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A604E4-B274-1D61-1FC9-1A290E19A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8942771-8A91-7EA8-3F11-0CDB2C0133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4F91F27-9C7C-4DDD-050A-A99113EB9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06BE4AB-8CE2-5703-8318-EA88A14112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3CB99CE-EFCA-3026-6FF7-3228B12F34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6091D76-5106-FF34-6982-18D8330EE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C844A-B062-F846-8D8F-66EC79DD897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01C025F-B56F-98AC-5335-8068C745B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EC4703E-4FA7-E201-4D54-E8939B722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A8B1-DB65-6A45-A21F-A2D03568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3726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3829F6-D5B8-4010-2622-10968C615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FFB05AF-7E86-CC75-B365-6A95FFD58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C844A-B062-F846-8D8F-66EC79DD897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C925578-BC9A-DF6E-3750-5A6CD1308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24C7A5F-7582-29F7-CB37-56CE143A8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A8B1-DB65-6A45-A21F-A2D03568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8337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386431A-7A70-A858-E616-C07731623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C844A-B062-F846-8D8F-66EC79DD897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B5DC913-CBFE-E0A0-49C4-406933F04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0C35281-6256-E270-4F5D-F471A1D4F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A8B1-DB65-6A45-A21F-A2D03568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4746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A58AAC-BA13-A69F-92E5-CD0A0A585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C7543EA-428E-E19F-FB86-C7C96E975A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DFED282-D9AD-1A2E-E1FA-C4604985E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CE23DCF-242E-6A11-C8EC-764B88714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C844A-B062-F846-8D8F-66EC79DD897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B4E0793-BF1A-E3BB-3EFB-07B5CBE58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5D6DFAC-368C-05FE-0CA8-D938CDE99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A8B1-DB65-6A45-A21F-A2D03568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2661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CF3022-65D6-D25D-A2DF-9B495B8DE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67A19B3-488B-6D64-E0E0-BBD070817B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6C62D04-D733-8586-EFA4-50D52AAA9E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B08F1C8-28F4-0C0A-CB5B-7DEDA8DD5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C844A-B062-F846-8D8F-66EC79DD897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487368C-EAA3-F175-E167-B397B296D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18D1EF4-8978-63EC-E53D-496023B4B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A8B1-DB65-6A45-A21F-A2D03568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7099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820BA6B-6E15-48E0-E0E2-04F7649F8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1E99195-093E-BF51-5791-A6B550513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A0F77FF-A67A-CF1E-B31C-2C90B1EFC9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DC844A-B062-F846-8D8F-66EC79DD897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A045EA-79D8-28C7-DFCE-07033F967C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81563E5-3AB1-5975-B097-0C24327F3C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B2A8B1-DB65-6A45-A21F-A2D03568C8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0621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Kuva 1" descr="Kuva, joka sisältää kohteen teksti, kuvakaappaus, Suorakaide, muotoilu&#10;&#10;Tekoälyn generoima sisältö voi olla virheellistä.">
            <a:extLst>
              <a:ext uri="{FF2B5EF4-FFF2-40B4-BE49-F238E27FC236}">
                <a16:creationId xmlns:a16="http://schemas.microsoft.com/office/drawing/2014/main" id="{7532ED13-EA5B-3A51-DAEC-63DBC13D487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rcRect t="461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BF2FE043-68D9-5744-5147-2683B30BC536}"/>
              </a:ext>
            </a:extLst>
          </p:cNvPr>
          <p:cNvSpPr txBox="1"/>
          <p:nvPr/>
        </p:nvSpPr>
        <p:spPr>
          <a:xfrm>
            <a:off x="325677" y="901874"/>
            <a:ext cx="25177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Skriv</a:t>
            </a:r>
            <a:r>
              <a:rPr lang="fi-FI" dirty="0"/>
              <a:t> </a:t>
            </a:r>
            <a:r>
              <a:rPr lang="fi-FI" dirty="0" err="1"/>
              <a:t>här</a:t>
            </a:r>
            <a:r>
              <a:rPr lang="fi-FI" dirty="0"/>
              <a:t>...</a:t>
            </a:r>
          </a:p>
          <a:p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441E068B-803A-0815-B1E1-83501346849A}"/>
              </a:ext>
            </a:extLst>
          </p:cNvPr>
          <p:cNvSpPr txBox="1"/>
          <p:nvPr/>
        </p:nvSpPr>
        <p:spPr>
          <a:xfrm>
            <a:off x="4396636" y="901874"/>
            <a:ext cx="33068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Skriv</a:t>
            </a:r>
            <a:r>
              <a:rPr lang="fi-FI" dirty="0"/>
              <a:t> </a:t>
            </a:r>
            <a:r>
              <a:rPr lang="fi-FI" dirty="0" err="1"/>
              <a:t>här</a:t>
            </a:r>
            <a:r>
              <a:rPr lang="fi-FI" dirty="0"/>
              <a:t>...</a:t>
            </a:r>
          </a:p>
          <a:p>
            <a:endParaRPr lang="fi-FI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3125A5BE-D4EF-D62E-8877-D9DA172A39AE}"/>
              </a:ext>
            </a:extLst>
          </p:cNvPr>
          <p:cNvSpPr txBox="1"/>
          <p:nvPr/>
        </p:nvSpPr>
        <p:spPr>
          <a:xfrm>
            <a:off x="8407052" y="991643"/>
            <a:ext cx="33068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Skriv</a:t>
            </a:r>
            <a:r>
              <a:rPr lang="fi-FI" dirty="0"/>
              <a:t> </a:t>
            </a:r>
            <a:r>
              <a:rPr lang="fi-FI" dirty="0" err="1"/>
              <a:t>här</a:t>
            </a:r>
            <a:r>
              <a:rPr lang="fi-FI" dirty="0"/>
              <a:t>...</a:t>
            </a:r>
          </a:p>
          <a:p>
            <a:endParaRPr lang="fi-FI" dirty="0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7E85B35A-61A8-7B6A-A3F6-4581977AB934}"/>
              </a:ext>
            </a:extLst>
          </p:cNvPr>
          <p:cNvSpPr txBox="1"/>
          <p:nvPr/>
        </p:nvSpPr>
        <p:spPr>
          <a:xfrm>
            <a:off x="325677" y="4248411"/>
            <a:ext cx="33068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Skriv</a:t>
            </a:r>
            <a:r>
              <a:rPr lang="fi-FI" dirty="0"/>
              <a:t> </a:t>
            </a:r>
            <a:r>
              <a:rPr lang="fi-FI" dirty="0" err="1"/>
              <a:t>här</a:t>
            </a:r>
            <a:r>
              <a:rPr lang="fi-FI" dirty="0"/>
              <a:t>...</a:t>
            </a:r>
          </a:p>
          <a:p>
            <a:endParaRPr lang="fi-FI" dirty="0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1E0E2367-9857-CE0B-0D73-6A32D8DB6969}"/>
              </a:ext>
            </a:extLst>
          </p:cNvPr>
          <p:cNvSpPr txBox="1"/>
          <p:nvPr/>
        </p:nvSpPr>
        <p:spPr>
          <a:xfrm>
            <a:off x="4442564" y="4222934"/>
            <a:ext cx="33068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Skriv</a:t>
            </a:r>
            <a:r>
              <a:rPr lang="fi-FI" dirty="0"/>
              <a:t> </a:t>
            </a:r>
            <a:r>
              <a:rPr lang="fi-FI" dirty="0" err="1"/>
              <a:t>här</a:t>
            </a:r>
            <a:r>
              <a:rPr lang="fi-FI" dirty="0"/>
              <a:t>...</a:t>
            </a:r>
          </a:p>
          <a:p>
            <a:endParaRPr lang="fi-FI" dirty="0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2292462F-BC2D-3B05-565F-C2646832AC92}"/>
              </a:ext>
            </a:extLst>
          </p:cNvPr>
          <p:cNvSpPr txBox="1"/>
          <p:nvPr/>
        </p:nvSpPr>
        <p:spPr>
          <a:xfrm>
            <a:off x="8656049" y="3909154"/>
            <a:ext cx="33068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Skriv</a:t>
            </a:r>
            <a:r>
              <a:rPr lang="fi-FI" dirty="0"/>
              <a:t> </a:t>
            </a:r>
            <a:r>
              <a:rPr lang="fi-FI" dirty="0" err="1"/>
              <a:t>här</a:t>
            </a:r>
            <a:r>
              <a:rPr lang="fi-FI" dirty="0"/>
              <a:t>...</a:t>
            </a:r>
          </a:p>
          <a:p>
            <a:endParaRPr lang="fi-FI" dirty="0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2E7AA392-BB3F-D1CC-4C31-2148AD408B33}"/>
              </a:ext>
            </a:extLst>
          </p:cNvPr>
          <p:cNvSpPr txBox="1"/>
          <p:nvPr/>
        </p:nvSpPr>
        <p:spPr>
          <a:xfrm>
            <a:off x="8657573" y="4248411"/>
            <a:ext cx="33068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Skriv</a:t>
            </a:r>
            <a:r>
              <a:rPr lang="fi-FI" dirty="0"/>
              <a:t> </a:t>
            </a:r>
            <a:r>
              <a:rPr lang="fi-FI" dirty="0" err="1"/>
              <a:t>här</a:t>
            </a:r>
            <a:r>
              <a:rPr lang="fi-FI" dirty="0"/>
              <a:t>...</a:t>
            </a:r>
          </a:p>
          <a:p>
            <a:endParaRPr lang="fi-FI" dirty="0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6087BCE3-8BBA-7565-6497-C91DFF5C1AE2}"/>
              </a:ext>
            </a:extLst>
          </p:cNvPr>
          <p:cNvSpPr txBox="1"/>
          <p:nvPr/>
        </p:nvSpPr>
        <p:spPr>
          <a:xfrm>
            <a:off x="8657572" y="4653202"/>
            <a:ext cx="33068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Skriv</a:t>
            </a:r>
            <a:r>
              <a:rPr lang="fi-FI" dirty="0"/>
              <a:t> </a:t>
            </a:r>
            <a:r>
              <a:rPr lang="fi-FI" dirty="0" err="1"/>
              <a:t>här</a:t>
            </a:r>
            <a:r>
              <a:rPr lang="fi-FI" dirty="0"/>
              <a:t>...</a:t>
            </a:r>
          </a:p>
          <a:p>
            <a:endParaRPr lang="fi-FI" dirty="0"/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761D81F4-60F4-8CDB-95B8-79D342276A12}"/>
              </a:ext>
            </a:extLst>
          </p:cNvPr>
          <p:cNvSpPr txBox="1"/>
          <p:nvPr/>
        </p:nvSpPr>
        <p:spPr>
          <a:xfrm>
            <a:off x="8657573" y="4977008"/>
            <a:ext cx="33068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Skriv</a:t>
            </a:r>
            <a:r>
              <a:rPr lang="fi-FI" dirty="0"/>
              <a:t> </a:t>
            </a:r>
            <a:r>
              <a:rPr lang="fi-FI" dirty="0" err="1"/>
              <a:t>här</a:t>
            </a:r>
            <a:r>
              <a:rPr lang="fi-FI" dirty="0"/>
              <a:t>...</a:t>
            </a:r>
          </a:p>
          <a:p>
            <a:endParaRPr lang="fi-FI" dirty="0"/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69BD9801-01D0-214E-D234-6958533647CE}"/>
              </a:ext>
            </a:extLst>
          </p:cNvPr>
          <p:cNvSpPr txBox="1"/>
          <p:nvPr/>
        </p:nvSpPr>
        <p:spPr>
          <a:xfrm>
            <a:off x="8657573" y="5400805"/>
            <a:ext cx="33068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Skriv</a:t>
            </a:r>
            <a:r>
              <a:rPr lang="fi-FI" dirty="0"/>
              <a:t> </a:t>
            </a:r>
            <a:r>
              <a:rPr lang="fi-FI" dirty="0" err="1"/>
              <a:t>här</a:t>
            </a:r>
            <a:r>
              <a:rPr lang="fi-FI" dirty="0"/>
              <a:t>...</a:t>
            </a:r>
          </a:p>
          <a:p>
            <a:endParaRPr lang="fi-FI" dirty="0"/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CB213CF8-3878-00C0-EA38-5DCC9AA2D383}"/>
              </a:ext>
            </a:extLst>
          </p:cNvPr>
          <p:cNvSpPr txBox="1"/>
          <p:nvPr/>
        </p:nvSpPr>
        <p:spPr>
          <a:xfrm>
            <a:off x="8656048" y="5723330"/>
            <a:ext cx="33068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Skriv</a:t>
            </a:r>
            <a:r>
              <a:rPr lang="fi-FI" dirty="0"/>
              <a:t> </a:t>
            </a:r>
            <a:r>
              <a:rPr lang="fi-FI" dirty="0" err="1"/>
              <a:t>här</a:t>
            </a:r>
            <a:r>
              <a:rPr lang="fi-FI" dirty="0"/>
              <a:t>...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3834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33</Words>
  <Application>Microsoft Macintosh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Emilia</dc:creator>
  <cp:lastModifiedBy>Emilia</cp:lastModifiedBy>
  <cp:revision>1</cp:revision>
  <dcterms:created xsi:type="dcterms:W3CDTF">2025-02-24T07:22:24Z</dcterms:created>
  <dcterms:modified xsi:type="dcterms:W3CDTF">2025-02-24T07:27:56Z</dcterms:modified>
</cp:coreProperties>
</file>