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17"/>
    <p:restoredTop sz="94780"/>
  </p:normalViewPr>
  <p:slideViewPr>
    <p:cSldViewPr snapToGrid="0">
      <p:cViewPr varScale="1">
        <p:scale>
          <a:sx n="100" d="100"/>
          <a:sy n="100" d="100"/>
        </p:scale>
        <p:origin x="4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13CCBD-3E8E-768D-782B-21AE49760F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C1CA208-C224-4269-A901-F504BF9AA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31B9AE-50EE-3F6A-AC99-C62CD956E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3255EC-A538-9837-A07B-A15DAAC33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2FDE3D-6A96-E337-6024-8D487EA1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82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DDC27C-48DE-2F83-24E8-D3A2F4077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0DA8CDF-9554-CCB3-8ACE-21EDF6B72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EC4AB1-64F6-971C-CB2C-7004013C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759A6B-B9D6-3744-C070-681BE6243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2CB152-98D8-C385-CF89-0D3A43DB0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238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0B32985-1F98-C186-4DD8-E9FEA4CD6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9358B6-279C-8501-8FF3-B1669A97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304FF7-4B90-CBC8-4A60-F42E65F4F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12D79D-F547-F4C4-CEA8-8D2CC0A38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C82F0C-4378-6223-E7FA-5DACB54F5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129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AC20A7-4B97-3930-BC19-0EC6537D9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BF6DA2-61C8-A7FC-C6C0-D201D52EF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03E16E-12AE-EF7A-05A6-DE3AF982F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04E242E-75DA-F3F5-2417-B272F694B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A855A8-5BB2-C610-014B-9679BFBFA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051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6DF0F4-FFAD-0866-5B45-E91688C6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7BE6960-A3FF-669A-B4BA-41BED0FF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D8B27F-379E-45A7-8520-25BC5B76C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6C5536-D1DF-AE99-015C-82D348A2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4F884F-5084-2CD6-5F41-75DEDFB0F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108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E37E45-FE33-2606-328B-5108DD90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98E56D-83C1-EBD5-3527-F6D2CD7A4D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6A88D1C-9D63-EDC1-6535-4D77EDA9E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60E5B2E-8FB8-7B7D-032D-2AAF85EAF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74E90A-AF8D-7B05-7C5F-FABDBAD5E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9DBF2F6-59E4-B85A-B037-1ADB78715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8149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FBB640-90E1-47EF-2296-9161437B3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2A0437-159D-9380-A7C6-BCBDBE86A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D015CCD-52A4-23B1-5B68-B988CF8F4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22AA883-7F67-F492-9E0A-372F003D5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D1E4CC4-3AF3-BA2A-4118-4FD21A1FB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F8CA318-78C1-CC94-2294-7A2900F0A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CD1F579-9244-1F9C-8A5D-8A047687B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7C44DCE-DA4D-345D-2D66-E93A7B8D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79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4CCE54-743C-624E-2AD9-9339E92BC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AB7C60D-AD1E-5AA4-3ABC-6B49B7D62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8082BE6-A79F-D5EA-5F8D-C44C3E399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F552A5-EADA-A192-447C-01AE2A2E8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79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AA93E23-EAF5-79DD-B663-4CB163881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15F923D-52EF-267E-E4D6-9D67846D3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4E0479D-2A76-406A-342D-CAC00CCD9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240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DA3068-6272-6A67-0E65-CBC45F6C6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DB46A9-5924-B778-7273-1A52365F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8A0FE2-E525-40B3-5D64-1FEA7E511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BE5EAE5-E40D-D7E5-D24B-C9156ADA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F66694-F352-B1F6-7A32-32DFEF59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D220B3F-1EC3-B773-40CC-EDD36872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4446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009BBC-A420-ACAA-7C32-E458ADD99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97117A0-F444-191F-F79C-63E22C7FE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F30850A-19E7-D814-75C6-C1A709C1D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F1F121-4FAA-3323-CB78-C890EC638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074F6C-7B6C-17A2-1D83-D5DD2F1D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3494C13-7F46-070A-E0B6-25C12EB88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78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BCF147D-3C53-14A4-D182-5ADEDB250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61F6518-002C-57EF-7B08-D0830BD5B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D68174-592E-6689-39C4-4A4F24732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6A2A3-BBBC-CA4A-9E2C-E865A59F6282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0D8049-E24D-37C7-30BA-82FFB32A4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FD3B28-5C96-8FF1-8CE1-FF45B09DD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BCFF6-D723-514F-933E-EDAB6E7B467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848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D5957AFD-EDC7-FBEA-097E-D48C9C3E14CE}"/>
              </a:ext>
            </a:extLst>
          </p:cNvPr>
          <p:cNvSpPr txBox="1"/>
          <p:nvPr/>
        </p:nvSpPr>
        <p:spPr>
          <a:xfrm>
            <a:off x="4405086" y="911634"/>
            <a:ext cx="2743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Kirjoita tähän...</a:t>
            </a:r>
            <a:r>
              <a:rPr lang="fi-FI" dirty="0">
                <a:ea typeface="Calibri"/>
                <a:cs typeface="Calibri"/>
              </a:rPr>
              <a:t> 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757007F-1E0D-D5F9-EB91-C07B7EFF9F3B}"/>
              </a:ext>
            </a:extLst>
          </p:cNvPr>
          <p:cNvSpPr txBox="1"/>
          <p:nvPr/>
        </p:nvSpPr>
        <p:spPr>
          <a:xfrm>
            <a:off x="8396514" y="957943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/>
              <a:t>Kirjoita tähän...​</a:t>
            </a:r>
            <a:r>
              <a:rPr lang="fi-FI"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12BA575-C4F7-39D9-24B0-8ADBE52614BE}"/>
              </a:ext>
            </a:extLst>
          </p:cNvPr>
          <p:cNvSpPr txBox="1"/>
          <p:nvPr/>
        </p:nvSpPr>
        <p:spPr>
          <a:xfrm>
            <a:off x="304800" y="4143829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/>
              <a:t>Kirjoita tähän...​</a:t>
            </a:r>
            <a:r>
              <a:rPr lang="fi-FI"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20A8878A-9A28-2AAC-D042-A500708CEEC0}"/>
              </a:ext>
            </a:extLst>
          </p:cNvPr>
          <p:cNvSpPr txBox="1"/>
          <p:nvPr/>
        </p:nvSpPr>
        <p:spPr>
          <a:xfrm>
            <a:off x="4405086" y="4143829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1800" baseline="0">
                <a:latin typeface="Calibri"/>
              </a:rPr>
              <a:t>Kirjoita tähän...​</a:t>
            </a:r>
            <a:r>
              <a:rPr lang="fi-FI" sz="1800">
                <a:latin typeface="Calibri"/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4AABC41C-A624-111D-7790-6128FFF183C6}"/>
              </a:ext>
            </a:extLst>
          </p:cNvPr>
          <p:cNvSpPr txBox="1"/>
          <p:nvPr/>
        </p:nvSpPr>
        <p:spPr>
          <a:xfrm>
            <a:off x="8614229" y="3962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1800" baseline="0">
                <a:latin typeface="Calibri"/>
              </a:rPr>
              <a:t>Kirjoita tähän...​</a:t>
            </a:r>
            <a:r>
              <a:rPr lang="fi-FI" sz="1800">
                <a:latin typeface="Calibri"/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7A40EDC3-40B3-6D60-7C98-FE2038A7A5DB}"/>
              </a:ext>
            </a:extLst>
          </p:cNvPr>
          <p:cNvSpPr txBox="1"/>
          <p:nvPr/>
        </p:nvSpPr>
        <p:spPr>
          <a:xfrm>
            <a:off x="8614229" y="433251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/>
              <a:t>Kirjoita tähän...​</a:t>
            </a:r>
            <a:r>
              <a:rPr lang="fi-FI"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E4A495DC-AB0D-85C7-BE8D-49EDEF19B500}"/>
              </a:ext>
            </a:extLst>
          </p:cNvPr>
          <p:cNvSpPr txBox="1"/>
          <p:nvPr/>
        </p:nvSpPr>
        <p:spPr>
          <a:xfrm>
            <a:off x="8614229" y="4702629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/>
              <a:t>Kirjoita tähän...​</a:t>
            </a:r>
            <a:r>
              <a:rPr lang="fi-FI"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F773699A-2DF4-025E-DF90-052BECE025D9}"/>
              </a:ext>
            </a:extLst>
          </p:cNvPr>
          <p:cNvSpPr txBox="1"/>
          <p:nvPr/>
        </p:nvSpPr>
        <p:spPr>
          <a:xfrm>
            <a:off x="8614229" y="5072743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1800" baseline="0">
                <a:latin typeface="Calibri"/>
              </a:rPr>
              <a:t>Kirjoita tähän...​</a:t>
            </a:r>
            <a:r>
              <a:rPr lang="fi-FI" sz="1800">
                <a:latin typeface="Calibri"/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5FEA25B1-902E-CF22-861B-2BB003A45EA5}"/>
              </a:ext>
            </a:extLst>
          </p:cNvPr>
          <p:cNvSpPr txBox="1"/>
          <p:nvPr/>
        </p:nvSpPr>
        <p:spPr>
          <a:xfrm>
            <a:off x="8614229" y="5812971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/>
              <a:t>Kirjoita tähän...​</a:t>
            </a:r>
            <a:r>
              <a:rPr lang="fi-FI"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DA56A663-0D3F-7C9E-2993-C425D5827EB1}"/>
              </a:ext>
            </a:extLst>
          </p:cNvPr>
          <p:cNvSpPr txBox="1"/>
          <p:nvPr/>
        </p:nvSpPr>
        <p:spPr>
          <a:xfrm>
            <a:off x="8614229" y="5442857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1800" baseline="0">
                <a:latin typeface="Calibri"/>
              </a:rPr>
              <a:t>Kirjoita tähän...​</a:t>
            </a:r>
            <a:r>
              <a:rPr lang="fi-FI" sz="1800">
                <a:latin typeface="Calibri"/>
                <a:ea typeface="Calibri"/>
                <a:cs typeface="Calibri"/>
              </a:rPr>
              <a:t>​</a:t>
            </a:r>
            <a:endParaRPr lang="fi-FI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AF531425-F417-758D-68E2-74834BF8164E}"/>
              </a:ext>
            </a:extLst>
          </p:cNvPr>
          <p:cNvSpPr txBox="1"/>
          <p:nvPr/>
        </p:nvSpPr>
        <p:spPr>
          <a:xfrm>
            <a:off x="413658" y="864896"/>
            <a:ext cx="2743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Kirjoita tähän...</a:t>
            </a:r>
            <a:r>
              <a:rPr lang="fi-FI" dirty="0">
                <a:ea typeface="Calibri"/>
                <a:cs typeface="Calibri"/>
              </a:rPr>
              <a:t> </a:t>
            </a:r>
          </a:p>
          <a:p>
            <a:endParaRPr lang="fi-FI" dirty="0">
              <a:ea typeface="Calibri"/>
              <a:cs typeface="Calibri"/>
            </a:endParaRPr>
          </a:p>
          <a:p>
            <a:endParaRPr lang="fi-FI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8057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33</Words>
  <Application>Microsoft Macintosh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Emilia</dc:creator>
  <cp:lastModifiedBy>Emilia</cp:lastModifiedBy>
  <cp:revision>32</cp:revision>
  <cp:lastPrinted>2023-10-12T08:04:10Z</cp:lastPrinted>
  <dcterms:created xsi:type="dcterms:W3CDTF">2023-09-06T09:37:46Z</dcterms:created>
  <dcterms:modified xsi:type="dcterms:W3CDTF">2025-02-24T07:31:38Z</dcterms:modified>
</cp:coreProperties>
</file>